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03" r:id="rId2"/>
    <p:sldId id="394" r:id="rId3"/>
    <p:sldId id="396" r:id="rId4"/>
    <p:sldId id="402" r:id="rId5"/>
    <p:sldId id="398" r:id="rId6"/>
    <p:sldId id="404" r:id="rId7"/>
    <p:sldId id="399" r:id="rId8"/>
    <p:sldId id="401" r:id="rId9"/>
    <p:sldId id="40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4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cherry pick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52965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42316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60D3C7-1125-7C4E-B4F0-B33879C6B7C2}"/>
              </a:ext>
            </a:extLst>
          </p:cNvPr>
          <p:cNvSpPr txBox="1"/>
          <p:nvPr/>
        </p:nvSpPr>
        <p:spPr>
          <a:xfrm>
            <a:off x="4501952" y="4765044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 plate</a:t>
            </a:r>
          </a:p>
        </p:txBody>
      </p:sp>
    </p:spTree>
    <p:extLst>
      <p:ext uri="{BB962C8B-B14F-4D97-AF65-F5344CB8AC3E}">
        <p14:creationId xmlns:p14="http://schemas.microsoft.com/office/powerpoint/2010/main" val="364634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A7C8E-DE0A-9A48-A730-4959CD515B3D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804B6-63DE-7744-B5A8-66167868FA46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B25194-FB1F-664E-9645-2C2E8D868982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PCR plate 2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036DD-A533-6442-AEF0-8EEA019E27C0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55C57-8513-1844-B0F0-B9B6B1FA9D77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29D3DD-C497-9047-80DF-2A2A28E2F4BE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EE84D8-F11B-B748-A9C3-947C7FF263C6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PCR</a:t>
            </a:r>
          </a:p>
        </p:txBody>
      </p:sp>
    </p:spTree>
    <p:extLst>
      <p:ext uri="{BB962C8B-B14F-4D97-AF65-F5344CB8AC3E}">
        <p14:creationId xmlns:p14="http://schemas.microsoft.com/office/powerpoint/2010/main" val="64338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v1: Clean 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587078" y="455534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Temp module </a:t>
            </a:r>
            <a:r>
              <a:rPr lang="en-US" sz="1400" dirty="0"/>
              <a:t>/ 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0E0D5B-3FD5-434C-9685-B746E955369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F8FB9-09C7-6D48-895B-64EA1B9CA61E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6927B-BA94-CB49-B416-CEF0CF8312F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20323-E2A4-114B-B43F-A0BAF8D4E050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549AF0-4E97-F54E-B0CF-C5B7781F696C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 </a:t>
            </a:r>
            <a:r>
              <a:rPr lang="en-US" sz="1400" dirty="0"/>
              <a:t>/ PCR plate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FD2487-7B79-A44A-A8F4-BEC718B52B64}"/>
              </a:ext>
            </a:extLst>
          </p:cNvPr>
          <p:cNvSpPr txBox="1"/>
          <p:nvPr/>
        </p:nvSpPr>
        <p:spPr>
          <a:xfrm>
            <a:off x="3076224" y="57095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Clean plate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3D5BB7-2BC5-F542-9208-9FC7007E0470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FFDF77-FB96-3C40-AB14-E8584C8B87BE}"/>
              </a:ext>
            </a:extLst>
          </p:cNvPr>
          <p:cNvSpPr txBox="1"/>
          <p:nvPr/>
        </p:nvSpPr>
        <p:spPr>
          <a:xfrm>
            <a:off x="4482399" y="357090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65617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4C66-8B56-A649-83D9-D6987D05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Quantitation off deck</a:t>
            </a:r>
          </a:p>
        </p:txBody>
      </p:sp>
    </p:spTree>
    <p:extLst>
      <p:ext uri="{BB962C8B-B14F-4D97-AF65-F5344CB8AC3E}">
        <p14:creationId xmlns:p14="http://schemas.microsoft.com/office/powerpoint/2010/main" val="3260544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v1: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263674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</a:t>
            </a:r>
            <a:r>
              <a:rPr lang="en-US" sz="1400"/>
              <a:t>/ clean </a:t>
            </a:r>
            <a:r>
              <a:rPr lang="en-US" sz="1400" dirty="0"/>
              <a:t>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46475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normalised plate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6F7F50-42A0-C144-A0AD-3EC48157BF6F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Beads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28A142-B008-3C48-9087-105B7481BCFB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E4F426-ACE5-D24B-BD72-0A1FF69394D6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19EFB-164C-3440-A9F0-A21F76254DCE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612C55-E317-6844-A391-E3DEF1363731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45647-9B3E-BE40-BC6C-D8F4D8F26A99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50F57A-A31D-3D4E-85FD-6F9842DF4307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A986F8-4D2F-6D4A-AF88-4AC1CD6C61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B315B2-FD6A-9D46-936C-63003635532A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27ED12-BA21-C74B-8BE4-ECB13ED2B828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307813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v2: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1605402" y="573777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022BA6-3B56-1F43-9AC8-06AA9AE90F50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09D96C-5E5F-CD4E-9C9B-568643CD6059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CD9EAF-7837-6C4C-BDA6-92DAAAA36CA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normalised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499667" y="3768606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Pooled tubes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barcoded plate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7736E3-5DC8-A141-98FF-E56A94ED0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34964-94A6-1741-9D81-134FE750B37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15134-7A6D-BE4C-99A9-DD5412FFA355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70A5CA-F890-C146-B7CC-8A06F9D1D07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DFA70F-EB0D-3241-B1D8-44E881BE7B99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16DD97-1ADC-464F-AB8C-C7F2DBC3B2BC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D2CB95-3205-8F41-81F8-A92486A550A0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Endprep mastermix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8613EB-48E5-AE43-B6FC-8D6D67B09C1F}"/>
              </a:ext>
            </a:extLst>
          </p:cNvPr>
          <p:cNvSpPr txBox="1"/>
          <p:nvPr/>
        </p:nvSpPr>
        <p:spPr>
          <a:xfrm>
            <a:off x="7700556" y="212147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D1A7B0-FAB6-1844-A209-A28A447F0C37}"/>
              </a:ext>
            </a:extLst>
          </p:cNvPr>
          <p:cNvSpPr txBox="1"/>
          <p:nvPr/>
        </p:nvSpPr>
        <p:spPr>
          <a:xfrm>
            <a:off x="7705679" y="3166232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D26CD-A7B3-874C-94B5-EA8FD7290057}"/>
              </a:ext>
            </a:extLst>
          </p:cNvPr>
          <p:cNvSpPr txBox="1"/>
          <p:nvPr/>
        </p:nvSpPr>
        <p:spPr>
          <a:xfrm>
            <a:off x="7705679" y="2889233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78558B-7577-9444-AD03-8798F304829E}"/>
              </a:ext>
            </a:extLst>
          </p:cNvPr>
          <p:cNvSpPr txBox="1"/>
          <p:nvPr/>
        </p:nvSpPr>
        <p:spPr>
          <a:xfrm>
            <a:off x="7700556" y="2633858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F3223-61BE-754C-B600-0621EF141313}"/>
              </a:ext>
            </a:extLst>
          </p:cNvPr>
          <p:cNvSpPr txBox="1"/>
          <p:nvPr/>
        </p:nvSpPr>
        <p:spPr>
          <a:xfrm>
            <a:off x="7700556" y="237720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8C294C-867B-B441-9BC8-0A71008C7659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1CD4C3-2EDF-F24B-92C3-CD576F0424EF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5A43AE-A0B3-0745-8895-833BADD434CD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97F161-1150-4947-9BE8-3141E9797AE7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12685</TotalTime>
  <Words>345</Words>
  <Application>Microsoft Macintosh PowerPoint</Application>
  <PresentationFormat>Widescreen</PresentationFormat>
  <Paragraphs>135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PCR</vt:lpstr>
      <vt:lpstr>PowerPoint Presentation</vt:lpstr>
      <vt:lpstr>Quantitation off deck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97</cp:revision>
  <cp:lastPrinted>2020-04-16T11:14:22Z</cp:lastPrinted>
  <dcterms:created xsi:type="dcterms:W3CDTF">2020-03-24T11:24:38Z</dcterms:created>
  <dcterms:modified xsi:type="dcterms:W3CDTF">2020-04-24T14:29:20Z</dcterms:modified>
</cp:coreProperties>
</file>